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64" r:id="rId2"/>
    <p:sldId id="278" r:id="rId3"/>
    <p:sldId id="273" r:id="rId4"/>
    <p:sldId id="279" r:id="rId5"/>
    <p:sldId id="280" r:id="rId6"/>
    <p:sldId id="274" r:id="rId7"/>
    <p:sldId id="261" r:id="rId8"/>
    <p:sldId id="276" r:id="rId9"/>
    <p:sldId id="275" r:id="rId10"/>
    <p:sldId id="265" r:id="rId11"/>
    <p:sldId id="262" r:id="rId12"/>
    <p:sldId id="269" r:id="rId13"/>
    <p:sldId id="266" r:id="rId14"/>
    <p:sldId id="263" r:id="rId15"/>
    <p:sldId id="267" r:id="rId16"/>
    <p:sldId id="268" r:id="rId17"/>
    <p:sldId id="270" r:id="rId18"/>
    <p:sldId id="271" r:id="rId19"/>
    <p:sldId id="272" r:id="rId20"/>
    <p:sldId id="257" r:id="rId21"/>
    <p:sldId id="258" r:id="rId22"/>
    <p:sldId id="256" r:id="rId23"/>
    <p:sldId id="260" r:id="rId24"/>
    <p:sldId id="277" r:id="rId25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23/9/2021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4.png"/><Relationship Id="rId4" Type="http://schemas.openxmlformats.org/officeDocument/2006/relationships/image" Target="../media/image45.gif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3.wdp"/><Relationship Id="rId7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0.png"/><Relationship Id="rId10" Type="http://schemas.microsoft.com/office/2007/relationships/hdphoto" Target="../media/hdphoto2.wdp"/><Relationship Id="rId4" Type="http://schemas.openxmlformats.org/officeDocument/2006/relationships/image" Target="../media/image45.gif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8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gif"/><Relationship Id="rId7" Type="http://schemas.openxmlformats.org/officeDocument/2006/relationships/image" Target="../media/image5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5.gif"/><Relationship Id="rId7" Type="http://schemas.openxmlformats.org/officeDocument/2006/relationships/image" Target="../media/image5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5.png"/><Relationship Id="rId7" Type="http://schemas.openxmlformats.org/officeDocument/2006/relationships/image" Target="../media/image63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hdphoto" Target="../media/hdphoto5.wdp"/><Relationship Id="rId7" Type="http://schemas.openxmlformats.org/officeDocument/2006/relationships/image" Target="../media/image6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microsoft.com/office/2007/relationships/hdphoto" Target="../media/hdphoto6.wdp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hdphoto" Target="../media/hdphoto7.wdp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4D8921-925D-40C8-AB9D-7CEEFA31D815}"/>
              </a:ext>
            </a:extLst>
          </p:cNvPr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9A6B7ACB-9E91-4BBF-B94B-4BDC2110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31242E12-A467-452F-9361-6A5F98525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60" y="2192720"/>
            <a:ext cx="1859694" cy="1969628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CB256D-87FA-4E2F-B987-EE02022AD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9" b="16525"/>
          <a:stretch/>
        </p:blipFill>
        <p:spPr>
          <a:xfrm>
            <a:off x="1" y="568333"/>
            <a:ext cx="3767066" cy="98151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1F1F9ED-DF40-49A6-AD33-D6928B7BE473}"/>
              </a:ext>
            </a:extLst>
          </p:cNvPr>
          <p:cNvSpPr/>
          <p:nvPr/>
        </p:nvSpPr>
        <p:spPr>
          <a:xfrm>
            <a:off x="0" y="475963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Creación de una API </a:t>
            </a:r>
            <a:r>
              <a:rPr lang="es-E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RESTful</a:t>
            </a:r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con </a:t>
            </a:r>
          </a:p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Laravel 8</a:t>
            </a:r>
            <a:endParaRPr lang="es-E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22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FDAF9E2-6FAD-4844-AB58-CFCC97B4297D}"/>
              </a:ext>
            </a:extLst>
          </p:cNvPr>
          <p:cNvSpPr/>
          <p:nvPr/>
        </p:nvSpPr>
        <p:spPr>
          <a:xfrm>
            <a:off x="1" y="872455"/>
            <a:ext cx="9143980" cy="524735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6" name="Imagen 35" descr="Vista de una ciudad&#10;&#10;Descripción generada automáticamente">
            <a:extLst>
              <a:ext uri="{FF2B5EF4-FFF2-40B4-BE49-F238E27FC236}">
                <a16:creationId xmlns:a16="http://schemas.microsoft.com/office/drawing/2014/main" id="{0EA2C528-63F0-48C2-8489-E4C5CD9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0"/>
          <a:stretch/>
        </p:blipFill>
        <p:spPr>
          <a:xfrm>
            <a:off x="20" y="11"/>
            <a:ext cx="9143980" cy="50837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82BBDF-1348-4397-B552-9749C13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3" y="4343378"/>
            <a:ext cx="1217760" cy="148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13F444-678A-4FE6-ACA4-2B629B3EB7B6}"/>
              </a:ext>
            </a:extLst>
          </p:cNvPr>
          <p:cNvSpPr txBox="1"/>
          <p:nvPr/>
        </p:nvSpPr>
        <p:spPr>
          <a:xfrm>
            <a:off x="117427" y="5083728"/>
            <a:ext cx="477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Relato sobre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CA5819-0322-4166-BB1B-AE5A10077610}"/>
              </a:ext>
            </a:extLst>
          </p:cNvPr>
          <p:cNvSpPr/>
          <p:nvPr/>
        </p:nvSpPr>
        <p:spPr>
          <a:xfrm>
            <a:off x="117446" y="5421352"/>
            <a:ext cx="82967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B0604020202020204" pitchFamily="18" charset="0"/>
              </a:rPr>
              <a:t>La tragedia de Vargas de 1999</a:t>
            </a:r>
          </a:p>
        </p:txBody>
      </p:sp>
    </p:spTree>
    <p:extLst>
      <p:ext uri="{BB962C8B-B14F-4D97-AF65-F5344CB8AC3E}">
        <p14:creationId xmlns:p14="http://schemas.microsoft.com/office/powerpoint/2010/main" val="4151898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1615A52-3F3A-446A-8FFC-8A2022F3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5290" b="-2"/>
          <a:stretch/>
        </p:blipFill>
        <p:spPr>
          <a:xfrm>
            <a:off x="2911927" y="9"/>
            <a:ext cx="6232072" cy="6119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436144" cy="61198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5" name="Imagen 24" descr="Imagen que contiene objeto, edificio, con baldosas, pieza de ajedrez&#10;&#10;Descripción generada automáticamente">
            <a:extLst>
              <a:ext uri="{FF2B5EF4-FFF2-40B4-BE49-F238E27FC236}">
                <a16:creationId xmlns:a16="http://schemas.microsoft.com/office/drawing/2014/main" id="{1C647B42-6FF9-4557-BA14-12C4AAC8B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518041"/>
            <a:ext cx="1464623" cy="146462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C0F1D24C-8DAF-41D9-9963-C2FF72AFD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4" y="5526902"/>
            <a:ext cx="2716462" cy="4869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37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D5E805-94A3-45E1-AADE-C906C5BC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" b="3"/>
          <a:stretch/>
        </p:blipFill>
        <p:spPr>
          <a:xfrm>
            <a:off x="4216674" y="10"/>
            <a:ext cx="4927327" cy="3346999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4A5B679-5111-40DD-8304-B4B8377F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938"/>
          <a:stretch/>
        </p:blipFill>
        <p:spPr>
          <a:xfrm>
            <a:off x="3136508" y="3469405"/>
            <a:ext cx="6007493" cy="2650407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29" name="Imagen 28" descr="Forma&#10;&#10;Descripción generada automáticamente">
            <a:extLst>
              <a:ext uri="{FF2B5EF4-FFF2-40B4-BE49-F238E27FC236}">
                <a16:creationId xmlns:a16="http://schemas.microsoft.com/office/drawing/2014/main" id="{90B5D453-C3FE-4392-AF65-2484D3FDE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6" y="1290376"/>
            <a:ext cx="3402942" cy="3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5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F476A76F-9A78-4CE0-BF89-B9C5F38BB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E33ADB59-3EAC-4743-9EED-03098B451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82" y="343073"/>
            <a:ext cx="3947379" cy="410527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E6D4A1-2793-4285-8008-D8E948CF2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96" b="20102"/>
          <a:stretch/>
        </p:blipFill>
        <p:spPr>
          <a:xfrm>
            <a:off x="0" y="527053"/>
            <a:ext cx="4572000" cy="137861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14BAE5-3780-4B0A-8D30-59FB1C7F5E1C}"/>
              </a:ext>
            </a:extLst>
          </p:cNvPr>
          <p:cNvSpPr/>
          <p:nvPr/>
        </p:nvSpPr>
        <p:spPr>
          <a:xfrm>
            <a:off x="0" y="4941116"/>
            <a:ext cx="9144000" cy="117869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C00813-35B3-4AF3-8CBF-23E89A02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20" b="16908"/>
          <a:stretch/>
        </p:blipFill>
        <p:spPr>
          <a:xfrm>
            <a:off x="5353820" y="5139363"/>
            <a:ext cx="3790180" cy="78220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1F5528A-4043-4CA4-8AD4-B5DA1116AC15}"/>
              </a:ext>
            </a:extLst>
          </p:cNvPr>
          <p:cNvSpPr/>
          <p:nvPr/>
        </p:nvSpPr>
        <p:spPr>
          <a:xfrm>
            <a:off x="343384" y="4930299"/>
            <a:ext cx="38852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Plataforma de </a:t>
            </a:r>
          </a:p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cursos</a:t>
            </a:r>
          </a:p>
        </p:txBody>
      </p:sp>
    </p:spTree>
    <p:extLst>
      <p:ext uri="{BB962C8B-B14F-4D97-AF65-F5344CB8AC3E}">
        <p14:creationId xmlns:p14="http://schemas.microsoft.com/office/powerpoint/2010/main" val="45789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1274</TotalTime>
  <Words>44</Words>
  <Application>Microsoft Office PowerPoint</Application>
  <PresentationFormat>Personalizado</PresentationFormat>
  <Paragraphs>13</Paragraphs>
  <Slides>24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71</cp:revision>
  <dcterms:created xsi:type="dcterms:W3CDTF">2021-08-08T21:42:52Z</dcterms:created>
  <dcterms:modified xsi:type="dcterms:W3CDTF">2021-09-24T02:15:46Z</dcterms:modified>
</cp:coreProperties>
</file>